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1"/>
    <p:restoredTop sz="94690"/>
  </p:normalViewPr>
  <p:slideViewPr>
    <p:cSldViewPr snapToGrid="0" snapToObjects="1">
      <p:cViewPr varScale="1">
        <p:scale>
          <a:sx n="110" d="100"/>
          <a:sy n="110" d="100"/>
        </p:scale>
        <p:origin x="13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FE39-956C-C34F-9D0E-52EBA5630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0AF3B6-0DF2-804D-85B2-641251FF2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EE33D-A142-814E-9668-B13FFD80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D371-C5CD-D34B-965E-67B343FD0E5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0E6B5-A179-7045-B31A-01A98342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7AED3-085E-C34A-8FF5-CA70DC4D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369-00BF-E147-BC63-DF4861B1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6751-D0B8-484F-BD3C-6C4E6036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5AD31-238D-6D45-AEEF-298D5B396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21CD6-E052-2C46-8944-0A9007281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D371-C5CD-D34B-965E-67B343FD0E5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7A8E9-5E1A-1642-95D9-299266C8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F1D52-130D-5B4D-87E0-DDB64540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369-00BF-E147-BC63-DF4861B1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0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B92B48-202A-814E-ADB6-6E03E76FB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8E7F8-560D-3F4F-AA3D-330AB7E11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D702F-8D8B-9C41-B868-E9EABA12C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D371-C5CD-D34B-965E-67B343FD0E5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C0193-06FB-374B-94FD-9635265D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E5013-0F23-C148-9588-F3A02A80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369-00BF-E147-BC63-DF4861B1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2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FD2D-B19F-BF43-911A-30B4E5C9E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578A5-623E-0440-9AAB-4EC4C5E07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779FC-756B-4446-84CA-A7B5F1E5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D371-C5CD-D34B-965E-67B343FD0E5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8D2E4-FF5C-1540-AB34-94B9B417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E64E8-9C0B-9943-8E26-CAA4E051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369-00BF-E147-BC63-DF4861B1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2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37B9D-6E74-BA4C-8E70-7D288F7AB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BED8A-79CE-304E-9697-14148E000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F5D42-545D-9A41-8DA2-86FF156B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D371-C5CD-D34B-965E-67B343FD0E5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1783D-66A8-1946-A7E1-E59D8E58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7E17-4185-844F-96D3-E1A79278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369-00BF-E147-BC63-DF4861B1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9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DCFB-3BB6-E84C-8DA9-A517EDD4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14831-4E6B-464F-9A4D-5169C2D1C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7488F-6315-0941-AF9A-015127F6D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27AAA-0DB3-6F4A-AD83-18DB81ED8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D371-C5CD-D34B-965E-67B343FD0E5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F6A85-4A0D-3442-87A7-7A8906BC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F166D-48CE-754C-B467-A742D2B2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369-00BF-E147-BC63-DF4861B1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6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8ADAF-6B26-1545-8CD0-F3193343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56F1C-0F75-A240-B580-FD2DDBD86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2840E-BA3C-6C4A-98D1-2E4D58D08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A5B9F5-2D26-FF41-9CEE-4B49D3F73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7E028-0178-234B-A895-A89074E6E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29C7E-09F8-6E4D-A6DF-0EFCACB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D371-C5CD-D34B-965E-67B343FD0E5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94AA78-B329-BB4F-94FE-A4749911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0DDF-CB8B-E843-866A-6B1422C9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369-00BF-E147-BC63-DF4861B1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2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E0C15-E880-C54F-803F-72B71C73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EAED2-6937-6F4A-9415-5C695835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D371-C5CD-D34B-965E-67B343FD0E5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EFD03-F82B-4049-AA39-9B46F085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22124-5B15-8B45-B3CE-80F416D70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369-00BF-E147-BC63-DF4861B1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2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6A7A3-4C7A-6444-985F-18D1DDD1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D371-C5CD-D34B-965E-67B343FD0E5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3CDD9-19F6-1845-92D6-E816CA8A6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EB7BF-8863-6644-8F14-9CD6B35E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369-00BF-E147-BC63-DF4861B1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3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7CA3-82E2-2647-AA11-7DB40C9B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3028D-6400-EE48-878F-3A14008C5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930A4-815A-A748-95D9-7B4E6B324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36142-7762-3B48-A910-2B4E2AC04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D371-C5CD-D34B-965E-67B343FD0E5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E76C2-0FF8-794C-BDBB-E2638DD5E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88E43-84FF-9F48-8080-B04F769A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369-00BF-E147-BC63-DF4861B1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6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5D5B-43A4-0846-8282-9D57185C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0D8BC0-CFB2-5347-8914-D0B5B0F53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266A6-3597-7845-830B-48A05FDD9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61563-41A5-CD43-8E19-3F5988CC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D371-C5CD-D34B-965E-67B343FD0E5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4E590-93E7-CF4D-8966-C3B54B60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D296E-178C-6B48-98E1-B4461F75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369-00BF-E147-BC63-DF4861B1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8B54D-4597-824E-A9D9-8FCE6F69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1FF1C-B678-AE40-A0E2-8876BD748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C945A-8803-D048-8AD3-4202DF260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5D371-C5CD-D34B-965E-67B343FD0E5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1BAD3-3634-CE40-AD6B-BD5A4D3AA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850E0-1163-E443-8242-33A648234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4B369-00BF-E147-BC63-DF4861B1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6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C952696-8319-DE44-81A3-B382DF5A3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243012"/>
            <a:ext cx="5419725" cy="1566863"/>
          </a:xfrm>
        </p:spPr>
        <p:txBody>
          <a:bodyPr>
            <a:normAutofit fontScale="90000"/>
          </a:bodyPr>
          <a:lstStyle/>
          <a:p>
            <a:r>
              <a:rPr lang="en-US" dirty="0"/>
              <a:t>MSU Museum Images</a:t>
            </a:r>
          </a:p>
        </p:txBody>
      </p:sp>
      <p:pic>
        <p:nvPicPr>
          <p:cNvPr id="9" name="Picture 8" descr="MSU Museum log with text &quot;Michigan State Unviersity Museum, Where science and culture meet&quot;">
            <a:extLst>
              <a:ext uri="{FF2B5EF4-FFF2-40B4-BE49-F238E27FC236}">
                <a16:creationId xmlns:a16="http://schemas.microsoft.com/office/drawing/2014/main" id="{B7923812-AA06-604C-B339-DBB6D6451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358" y="756330"/>
            <a:ext cx="2935026" cy="1437255"/>
          </a:xfrm>
          <a:prstGeom prst="rect">
            <a:avLst/>
          </a:prstGeom>
        </p:spPr>
      </p:pic>
      <p:pic>
        <p:nvPicPr>
          <p:cNvPr id="1026" name="Picture 2" descr="Front of the brick MSU Museum building">
            <a:extLst>
              <a:ext uri="{FF2B5EF4-FFF2-40B4-BE49-F238E27FC236}">
                <a16:creationId xmlns:a16="http://schemas.microsoft.com/office/drawing/2014/main" id="{869B6767-51AC-934D-83AD-87DBA5398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8" y="756330"/>
            <a:ext cx="7321518" cy="44292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losaurus and T-Tex dinosaur skeleton casts in a museum exhibit">
            <a:extLst>
              <a:ext uri="{FF2B5EF4-FFF2-40B4-BE49-F238E27FC236}">
                <a16:creationId xmlns:a16="http://schemas.microsoft.com/office/drawing/2014/main" id="{4EE863F0-2D06-674D-A286-5354D45A2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821" y="2650445"/>
            <a:ext cx="2832100" cy="3784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apot in a museum case">
            <a:extLst>
              <a:ext uri="{FF2B5EF4-FFF2-40B4-BE49-F238E27FC236}">
                <a16:creationId xmlns:a16="http://schemas.microsoft.com/office/drawing/2014/main" id="{3F720EE6-030D-2A4F-B7B8-CBA77D941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62" y="3739243"/>
            <a:ext cx="3687684" cy="27235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7973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ve people grouped around a 60-inch Science On a Sphere globe hanging in a museum gallery">
            <a:extLst>
              <a:ext uri="{FF2B5EF4-FFF2-40B4-BE49-F238E27FC236}">
                <a16:creationId xmlns:a16="http://schemas.microsoft.com/office/drawing/2014/main" id="{89C6B7D2-A614-6546-BE4C-9C55563FB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25" y="0"/>
            <a:ext cx="9983549" cy="6858000"/>
          </a:xfrm>
          <a:prstGeom prst="rect">
            <a:avLst/>
          </a:prstGeom>
        </p:spPr>
      </p:pic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A28B2779-5C54-674B-8742-6F7C7EE3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On a Sphere Image</a:t>
            </a:r>
          </a:p>
        </p:txBody>
      </p:sp>
    </p:spTree>
    <p:extLst>
      <p:ext uri="{BB962C8B-B14F-4D97-AF65-F5344CB8AC3E}">
        <p14:creationId xmlns:p14="http://schemas.microsoft.com/office/powerpoint/2010/main" val="2789634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MSU Museum Images</vt:lpstr>
      <vt:lpstr>Science On a Sphere Image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Crowgey, Julie</cp:lastModifiedBy>
  <cp:revision>8</cp:revision>
  <dcterms:created xsi:type="dcterms:W3CDTF">2021-03-04T21:18:09Z</dcterms:created>
  <dcterms:modified xsi:type="dcterms:W3CDTF">2021-03-10T18:50:15Z</dcterms:modified>
</cp:coreProperties>
</file>